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60" r:id="rId3"/>
    <p:sldId id="261" r:id="rId4"/>
    <p:sldId id="262" r:id="rId5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5050"/>
    <a:srgbClr val="F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4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A680C0-3BA3-4CDC-B56E-1C713615A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66517C-7327-4116-8532-50B78E8E11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A19603-CFEE-402A-B19C-DD1285B98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EEFC7B-F7F1-4AFF-8D4C-09D7E37F7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9B398A-542A-4D8F-A79E-191F979B2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535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50F879-35AC-4901-A3D4-6E5CB2670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AD701E-0AEC-4DFB-ADD2-2C8555E42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AA6AC3-9CF8-4464-9C01-4EA9159C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02CB87-B798-41D4-9271-BB81C7F66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845231-F901-460E-8D07-2F9440B42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1982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AD251-76D1-4EEB-97F4-4AA16059A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4E031E-C21D-4484-8246-63FA211B5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BB15AE-EF21-401A-A628-A2EA0D30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F46EEE-4FC7-4D2E-ADDD-C1D10A5F1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EB297E-5A82-46D8-8F6D-3100642C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6300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569FA1-4EF4-4120-9299-AB14A1870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F7B8AC-CC16-488D-8139-9D42C0580E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E0F578-3B3D-420C-963C-EC0CDD624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D7CF58-7B44-4CBA-9068-368A60BCC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87FB9C-8CD4-4DB6-B8FB-80B5737E2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D1380F-CA29-42E2-A8C1-56BDC1A5E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9633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1BF78D-DA75-409E-94E5-292CA4FCD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A1DA29-343B-4AB3-BA8A-8FE5E1523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640A04-A1F0-4A82-830D-82BBF504B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0DC6A10-9033-4103-AEF5-436E301C59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BD8D4B6-7ABF-4C17-84FE-7D9570CDB2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2A57FB6-315C-4BED-BBB5-CD30B4C68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C6A9F90-7BC8-4241-A9E8-0D32AAFA6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6F188C-93F1-4D64-A41A-60A8C7A57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551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522AAB-72C5-466B-8571-593248B4B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4801D9-70D2-42BF-A8CE-9C346F3F7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118F47B-7CBE-49AC-B670-BCE967AE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51CB3DB-A69B-4CF1-A290-AF0A9344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267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50B0AEA-E04E-4CFF-9532-3C9D65041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E41FD7-DC26-4A45-91A1-DD6EA4E16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58AA65B-E044-45B4-8668-E7B05026F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8367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FD21E2-14C6-4597-A9EC-3614A149F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AFDE36-6E44-4DFB-96CC-332ABDAE8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7F5DEA-49CE-4A14-9245-1CE63A382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01151E-B6A2-4869-B8CF-B6A5EC8AD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7178E9B-582B-403B-BA7E-9012CC749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E779D3-6127-4392-92F4-1E4084C9E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6377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F4E7E0-1092-4402-9D09-A81490445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56BE998-C805-4645-A897-7A121126F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13C4706-8FFE-42BD-8431-3391F5A81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119C4A-6625-48BB-8C98-CF0321565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F40E5D-4FC5-4093-A296-053284FBB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09FC61-B00F-419B-82BB-B41C07AF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574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3F8FAB-4E67-4F0E-8A4C-241C2E4EF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24CA65-1706-403C-8CF3-12B8C257F7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7A088-7A88-49B1-A665-2B33A4B82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FD96C0-DD04-449F-92A5-E1D38B006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D7A45E-3D5F-43A6-A6A7-7DC18F94F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710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F4185C5-0B21-4FF2-8AB6-A451182C3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20915B4-9A82-46AD-AFDE-A08C8CB7E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098AC4-D493-415B-B52C-6CDFB4F5A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7219A3-83DF-4AB4-BF40-45BDC6E3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EE0E11-E3A2-4120-AC8B-B61FDA9A6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5448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57D2F-70E1-4E01-B918-AA598FE54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C0DDB6-3C67-45D3-AA46-72685E1E8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DE4C2EA-75B7-430B-8750-2CDA9B2B0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DBD22C-8251-4706-BB41-9AABF60C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0932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099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92584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3098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8201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7326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60404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5312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03915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0596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2218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1629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70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4C2D932-89CE-4CAC-8227-81E23D6B8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4FABCB-6F60-4100-988D-4F7B65CE8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3004F5-4D6C-4B42-AE2E-94001CD805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20861-DA1A-4887-A523-1CD0747C555B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3456F5-227A-4ABB-A0E3-3802FE76E7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E19D69-CA50-4304-BD2B-6FB4F91A9F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78449-2DFD-4053-A9C7-E66F6EA25C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124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CFAB1-9091-44BA-A48B-A0E7584E2AA9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DDA68-673B-496A-AB7E-12C7429F3FB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296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91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196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30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0</Words>
  <Application>Microsoft Office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Diseño personalizado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Ojeda</dc:creator>
  <cp:lastModifiedBy>Admin</cp:lastModifiedBy>
  <cp:revision>15</cp:revision>
  <dcterms:created xsi:type="dcterms:W3CDTF">2020-07-23T01:16:35Z</dcterms:created>
  <dcterms:modified xsi:type="dcterms:W3CDTF">2021-01-15T13:37:01Z</dcterms:modified>
</cp:coreProperties>
</file>